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83" r:id="rId4"/>
    <p:sldId id="265" r:id="rId5"/>
    <p:sldId id="273" r:id="rId6"/>
    <p:sldId id="272" r:id="rId7"/>
    <p:sldId id="274" r:id="rId8"/>
    <p:sldId id="275" r:id="rId9"/>
    <p:sldId id="276" r:id="rId10"/>
    <p:sldId id="277" r:id="rId11"/>
    <p:sldId id="278" r:id="rId12"/>
    <p:sldId id="279" r:id="rId13"/>
    <p:sldId id="280" r:id="rId14"/>
    <p:sldId id="281" r:id="rId15"/>
    <p:sldId id="282" r:id="rId16"/>
    <p:sldId id="264"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80089-E6FF-402D-9EA5-1578E4123A96}" type="datetimeFigureOut">
              <a:rPr lang="ru-RU" smtClean="0"/>
              <a:t>22.01.2016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1C420A-DD6F-43A2-AA86-685FD34FCB72}" type="slidenum">
              <a:rPr lang="ru-RU" smtClean="0"/>
              <a:t>‹#›</a:t>
            </a:fld>
            <a:endParaRPr lang="ru-RU"/>
          </a:p>
        </p:txBody>
      </p:sp>
    </p:spTree>
    <p:extLst>
      <p:ext uri="{BB962C8B-B14F-4D97-AF65-F5344CB8AC3E}">
        <p14:creationId xmlns:p14="http://schemas.microsoft.com/office/powerpoint/2010/main" val="237080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9C1BA21-AD49-4331-8B73-33A231B2B456}" type="datetimeFigureOut">
              <a:rPr lang="ru-RU" smtClean="0"/>
              <a:t>22.01.2016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3106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C1BA21-AD49-4331-8B73-33A231B2B456}" type="datetimeFigureOut">
              <a:rPr lang="ru-RU" smtClean="0"/>
              <a:t>22.01.2016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328216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C1BA21-AD49-4331-8B73-33A231B2B456}" type="datetimeFigureOut">
              <a:rPr lang="ru-RU" smtClean="0"/>
              <a:t>22.01.2016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255965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6498" name="Rectangle 2"/>
          <p:cNvSpPr>
            <a:spLocks noGrp="1" noRot="1" noChangeArrowheads="1"/>
          </p:cNvSpPr>
          <p:nvPr>
            <p:ph type="ctrTitle"/>
          </p:nvPr>
        </p:nvSpPr>
        <p:spPr>
          <a:xfrm>
            <a:off x="685800" y="1981200"/>
            <a:ext cx="7772400" cy="1600200"/>
          </a:xfrm>
        </p:spPr>
        <p:txBody>
          <a:bodyPr/>
          <a:lstStyle>
            <a:lvl1pPr>
              <a:defRPr/>
            </a:lvl1pPr>
          </a:lstStyle>
          <a:p>
            <a:pPr lvl="0"/>
            <a:r>
              <a:rPr lang="ru-RU" noProof="0" smtClean="0"/>
              <a:t>Образец заголовка</a:t>
            </a:r>
          </a:p>
        </p:txBody>
      </p:sp>
      <p:sp>
        <p:nvSpPr>
          <p:cNvPr id="10649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06500" name="Rectangle 4"/>
          <p:cNvSpPr>
            <a:spLocks noGrp="1" noChangeArrowheads="1"/>
          </p:cNvSpPr>
          <p:nvPr>
            <p:ph type="dt" sz="quarter" idx="2"/>
          </p:nvPr>
        </p:nvSpPr>
        <p:spPr/>
        <p:txBody>
          <a:bodyPr/>
          <a:lstStyle>
            <a:lvl1pPr>
              <a:defRPr/>
            </a:lvl1pPr>
          </a:lstStyle>
          <a:p>
            <a:endParaRPr lang="ru-RU">
              <a:solidFill>
                <a:srgbClr val="FFFFFF"/>
              </a:solidFill>
            </a:endParaRPr>
          </a:p>
        </p:txBody>
      </p:sp>
      <p:sp>
        <p:nvSpPr>
          <p:cNvPr id="106501" name="Rectangle 5"/>
          <p:cNvSpPr>
            <a:spLocks noGrp="1" noChangeArrowheads="1"/>
          </p:cNvSpPr>
          <p:nvPr>
            <p:ph type="ftr" sz="quarter" idx="3"/>
          </p:nvPr>
        </p:nvSpPr>
        <p:spPr/>
        <p:txBody>
          <a:bodyPr/>
          <a:lstStyle>
            <a:lvl1pPr>
              <a:defRPr/>
            </a:lvl1pPr>
          </a:lstStyle>
          <a:p>
            <a:endParaRPr lang="ru-RU">
              <a:solidFill>
                <a:srgbClr val="FFFFFF"/>
              </a:solidFill>
            </a:endParaRPr>
          </a:p>
        </p:txBody>
      </p:sp>
      <p:sp>
        <p:nvSpPr>
          <p:cNvPr id="106502" name="Rectangle 6"/>
          <p:cNvSpPr>
            <a:spLocks noGrp="1" noChangeArrowheads="1"/>
          </p:cNvSpPr>
          <p:nvPr>
            <p:ph type="sldNum" sz="quarter" idx="4"/>
          </p:nvPr>
        </p:nvSpPr>
        <p:spPr/>
        <p:txBody>
          <a:bodyPr/>
          <a:lstStyle>
            <a:lvl1pPr>
              <a:defRPr/>
            </a:lvl1pPr>
          </a:lstStyle>
          <a:p>
            <a:fld id="{0A6C797A-D945-4299-9BB8-0DB6FEB7E877}"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06012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41F5E82-2C7A-4217-998F-585E9F81C7B1}"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54162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879A44EC-3D7D-4ED4-8E55-D46A2A909436}"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085962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12A4FAAA-70AD-41C7-81E4-B72311A7CC4D}"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6600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F7D43F23-FB60-4939-A96F-E7E0253194B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341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2002E7A6-161B-498C-81C9-3E8FB00ACD2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98110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A49FBCA8-26FB-49BA-8DFA-AC1D325158CB}"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893206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ACB2803A-C965-4223-9D48-AED9E3EBB4F4}"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26476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9C1BA21-AD49-4331-8B73-33A231B2B456}" type="datetimeFigureOut">
              <a:rPr lang="ru-RU" smtClean="0"/>
              <a:t>22.01.2016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2879136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0AECCC1F-1193-465E-9FCB-F9D70E7EA2CD}"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1484808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E322E37C-F785-45E2-9072-C4CBE08C599C}"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392843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6B6B8E34-9B55-4D34-B956-C1E4DAEAE4C4}" type="slidenum">
              <a:rPr lang="ru-RU">
                <a:solidFill>
                  <a:srgbClr val="FFFFFF"/>
                </a:solidFill>
              </a:rPr>
              <a:pPr/>
              <a:t>‹#›</a:t>
            </a:fld>
            <a:endParaRPr lang="ru-RU">
              <a:solidFill>
                <a:srgbClr val="FFFFFF"/>
              </a:solidFill>
            </a:endParaRPr>
          </a:p>
        </p:txBody>
      </p:sp>
    </p:spTree>
    <p:extLst>
      <p:ext uri="{BB962C8B-B14F-4D97-AF65-F5344CB8AC3E}">
        <p14:creationId xmlns:p14="http://schemas.microsoft.com/office/powerpoint/2010/main" val="292054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9C1BA21-AD49-4331-8B73-33A231B2B456}" type="datetimeFigureOut">
              <a:rPr lang="ru-RU" smtClean="0"/>
              <a:t>22.01.2016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299380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9C1BA21-AD49-4331-8B73-33A231B2B456}" type="datetimeFigureOut">
              <a:rPr lang="ru-RU" smtClean="0"/>
              <a:t>22.01.2016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284675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9C1BA21-AD49-4331-8B73-33A231B2B456}" type="datetimeFigureOut">
              <a:rPr lang="ru-RU" smtClean="0"/>
              <a:t>22.01.2016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24719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9C1BA21-AD49-4331-8B73-33A231B2B456}" type="datetimeFigureOut">
              <a:rPr lang="ru-RU" smtClean="0"/>
              <a:t>22.01.2016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303783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C1BA21-AD49-4331-8B73-33A231B2B456}" type="datetimeFigureOut">
              <a:rPr lang="ru-RU" smtClean="0"/>
              <a:t>22.01.2016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129765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C1BA21-AD49-4331-8B73-33A231B2B456}" type="datetimeFigureOut">
              <a:rPr lang="ru-RU" smtClean="0"/>
              <a:t>22.01.2016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333023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9C1BA21-AD49-4331-8B73-33A231B2B456}" type="datetimeFigureOut">
              <a:rPr lang="ru-RU" smtClean="0"/>
              <a:t>22.01.2016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43FEE1-FBA4-492F-88DA-5862C2B88897}" type="slidenum">
              <a:rPr lang="ru-RU" smtClean="0"/>
              <a:t>‹#›</a:t>
            </a:fld>
            <a:endParaRPr lang="ru-RU"/>
          </a:p>
        </p:txBody>
      </p:sp>
    </p:spTree>
    <p:extLst>
      <p:ext uri="{BB962C8B-B14F-4D97-AF65-F5344CB8AC3E}">
        <p14:creationId xmlns:p14="http://schemas.microsoft.com/office/powerpoint/2010/main" val="47329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1BA21-AD49-4331-8B73-33A231B2B456}" type="datetimeFigureOut">
              <a:rPr lang="ru-RU" smtClean="0"/>
              <a:t>22.01.2016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3FEE1-FBA4-492F-88DA-5862C2B88897}" type="slidenum">
              <a:rPr lang="ru-RU" smtClean="0"/>
              <a:t>‹#›</a:t>
            </a:fld>
            <a:endParaRPr lang="ru-RU"/>
          </a:p>
        </p:txBody>
      </p:sp>
    </p:spTree>
    <p:extLst>
      <p:ext uri="{BB962C8B-B14F-4D97-AF65-F5344CB8AC3E}">
        <p14:creationId xmlns:p14="http://schemas.microsoft.com/office/powerpoint/2010/main" val="280621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5475"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5476"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latin typeface="+mn-lt"/>
              </a:defRPr>
            </a:lvl1pPr>
          </a:lstStyle>
          <a:p>
            <a:pPr fontAlgn="base">
              <a:spcBef>
                <a:spcPct val="0"/>
              </a:spcBef>
              <a:spcAft>
                <a:spcPct val="0"/>
              </a:spcAft>
            </a:pPr>
            <a:endParaRPr lang="ru-RU" smtClean="0">
              <a:solidFill>
                <a:srgbClr val="FFFFFF"/>
              </a:solidFill>
            </a:endParaRPr>
          </a:p>
        </p:txBody>
      </p:sp>
      <p:sp>
        <p:nvSpPr>
          <p:cNvPr id="1054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algn="ctr" fontAlgn="base">
              <a:spcBef>
                <a:spcPct val="0"/>
              </a:spcBef>
              <a:spcAft>
                <a:spcPct val="0"/>
              </a:spcAft>
            </a:pPr>
            <a:endParaRPr lang="ru-RU" smtClean="0">
              <a:solidFill>
                <a:srgbClr val="FFFFFF"/>
              </a:solidFill>
            </a:endParaRPr>
          </a:p>
        </p:txBody>
      </p:sp>
      <p:sp>
        <p:nvSpPr>
          <p:cNvPr id="105478"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pPr>
            <a:fld id="{4EFF9BD7-D95D-4165-B6FD-A742B438A21A}" type="slidenum">
              <a:rPr lang="ru-RU" smtClean="0">
                <a:solidFill>
                  <a:srgbClr val="FFFFFF"/>
                </a:solidFill>
              </a:rPr>
              <a:pPr fontAlgn="base">
                <a:spcBef>
                  <a:spcPct val="0"/>
                </a:spcBef>
                <a:spcAft>
                  <a:spcPct val="0"/>
                </a:spcAft>
              </a:pPr>
              <a:t>‹#›</a:t>
            </a:fld>
            <a:endParaRPr lang="ru-RU" smtClean="0">
              <a:solidFill>
                <a:srgbClr val="FFFFFF"/>
              </a:solidFill>
            </a:endParaRPr>
          </a:p>
        </p:txBody>
      </p:sp>
    </p:spTree>
    <p:extLst>
      <p:ext uri="{BB962C8B-B14F-4D97-AF65-F5344CB8AC3E}">
        <p14:creationId xmlns:p14="http://schemas.microsoft.com/office/powerpoint/2010/main" val="341281609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018655"/>
          </a:xfrm>
        </p:spPr>
        <p:txBody>
          <a:bodyPr/>
          <a:lstStyle/>
          <a:p>
            <a:endParaRPr lang="ru-RU" dirty="0"/>
          </a:p>
        </p:txBody>
      </p:sp>
      <p:sp>
        <p:nvSpPr>
          <p:cNvPr id="3" name="Подзаголовок 2"/>
          <p:cNvSpPr>
            <a:spLocks noGrp="1"/>
          </p:cNvSpPr>
          <p:nvPr>
            <p:ph type="subTitle" idx="1"/>
          </p:nvPr>
        </p:nvSpPr>
        <p:spPr>
          <a:xfrm>
            <a:off x="-1" y="4416152"/>
            <a:ext cx="9143999" cy="2441847"/>
          </a:xfrm>
        </p:spPr>
        <p:txBody>
          <a:bodyPr>
            <a:normAutofit fontScale="85000" lnSpcReduction="10000"/>
          </a:bodyPr>
          <a:lstStyle/>
          <a:p>
            <a:r>
              <a:rPr lang="ru-RU" dirty="0" smtClean="0">
                <a:solidFill>
                  <a:schemeClr val="tx1"/>
                </a:solidFill>
                <a:latin typeface="Times New Roman" pitchFamily="18" charset="0"/>
                <a:cs typeface="Times New Roman" pitchFamily="18" charset="0"/>
              </a:rPr>
              <a:t>Здравствуйте! Вас приветствует ученица 8 класса </a:t>
            </a:r>
            <a:r>
              <a:rPr lang="ru-RU" dirty="0" err="1" smtClean="0">
                <a:solidFill>
                  <a:schemeClr val="tx1"/>
                </a:solidFill>
                <a:latin typeface="Times New Roman" pitchFamily="18" charset="0"/>
                <a:cs typeface="Times New Roman" pitchFamily="18" charset="0"/>
              </a:rPr>
              <a:t>Загидуллина</a:t>
            </a:r>
            <a:r>
              <a:rPr lang="ru-RU" dirty="0" smtClean="0">
                <a:solidFill>
                  <a:schemeClr val="tx1"/>
                </a:solidFill>
                <a:latin typeface="Times New Roman" pitchFamily="18" charset="0"/>
                <a:cs typeface="Times New Roman" pitchFamily="18" charset="0"/>
              </a:rPr>
              <a:t> Айгуль </a:t>
            </a:r>
            <a:r>
              <a:rPr lang="ru-RU" dirty="0" err="1" smtClean="0">
                <a:solidFill>
                  <a:schemeClr val="tx1"/>
                </a:solidFill>
                <a:latin typeface="Times New Roman" pitchFamily="18" charset="0"/>
                <a:cs typeface="Times New Roman" pitchFamily="18" charset="0"/>
              </a:rPr>
              <a:t>Разилевна</a:t>
            </a:r>
            <a:r>
              <a:rPr lang="ru-RU" dirty="0" smtClean="0">
                <a:solidFill>
                  <a:schemeClr val="tx1"/>
                </a:solidFill>
                <a:latin typeface="Times New Roman" pitchFamily="18" charset="0"/>
                <a:cs typeface="Times New Roman" pitchFamily="18" charset="0"/>
              </a:rPr>
              <a:t> и  Валеев Фарит Ульфатович</a:t>
            </a:r>
          </a:p>
          <a:p>
            <a:r>
              <a:rPr lang="ru-RU" dirty="0">
                <a:solidFill>
                  <a:schemeClr val="tx1"/>
                </a:solidFill>
                <a:latin typeface="Times New Roman" pitchFamily="18" charset="0"/>
                <a:cs typeface="Times New Roman" pitchFamily="18" charset="0"/>
              </a:rPr>
              <a:t>п</a:t>
            </a:r>
            <a:r>
              <a:rPr lang="ru-RU" dirty="0" smtClean="0">
                <a:solidFill>
                  <a:schemeClr val="tx1"/>
                </a:solidFill>
                <a:latin typeface="Times New Roman" pitchFamily="18" charset="0"/>
                <a:cs typeface="Times New Roman" pitchFamily="18" charset="0"/>
              </a:rPr>
              <a:t>реподаватель-организатор основ безопасности жизнедеятельности, учитель технологии, руководитель кружка  «Юные Кулибины», тренер бадминтонистов МБОУ «Нижнетабынская </a:t>
            </a:r>
            <a:r>
              <a:rPr lang="ru-RU" dirty="0">
                <a:solidFill>
                  <a:schemeClr val="tx1"/>
                </a:solidFill>
                <a:latin typeface="Times New Roman" pitchFamily="18" charset="0"/>
                <a:cs typeface="Times New Roman" pitchFamily="18" charset="0"/>
              </a:rPr>
              <a:t>О</a:t>
            </a:r>
            <a:r>
              <a:rPr lang="ru-RU" dirty="0" smtClean="0">
                <a:solidFill>
                  <a:schemeClr val="tx1"/>
                </a:solidFill>
                <a:latin typeface="Times New Roman" pitchFamily="18" charset="0"/>
                <a:cs typeface="Times New Roman" pitchFamily="18" charset="0"/>
              </a:rPr>
              <a:t>ОШ» Муслюмовского района РТ</a:t>
            </a:r>
            <a:endParaRPr lang="ru-RU" dirty="0">
              <a:solidFill>
                <a:schemeClr val="tx1"/>
              </a:solidFill>
              <a:latin typeface="Times New Roman" pitchFamily="18" charset="0"/>
              <a:cs typeface="Times New Roman" pitchFamily="18" charset="0"/>
            </a:endParaRPr>
          </a:p>
        </p:txBody>
      </p:sp>
      <p:pic>
        <p:nvPicPr>
          <p:cNvPr id="4" name="Picture 2" descr="C:\Users\Фарит\Desktop\для физиков\фото Фарит-1луч.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408" t="7754" r="8729" b="18355"/>
          <a:stretch/>
        </p:blipFill>
        <p:spPr bwMode="auto">
          <a:xfrm>
            <a:off x="5580112" y="1"/>
            <a:ext cx="3563888" cy="44161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фарит\Desktop\технология\загидуллина\Айгуль фото\IMG_68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17" r="24470"/>
          <a:stretch/>
        </p:blipFill>
        <p:spPr bwMode="auto">
          <a:xfrm>
            <a:off x="38100" y="0"/>
            <a:ext cx="3981450" cy="44161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19550" y="188640"/>
            <a:ext cx="1560562" cy="3108543"/>
          </a:xfrm>
          <a:prstGeom prst="rect">
            <a:avLst/>
          </a:prstGeom>
          <a:noFill/>
        </p:spPr>
        <p:txBody>
          <a:bodyPr wrap="square" rtlCol="0">
            <a:spAutoFit/>
          </a:bodyPr>
          <a:lstStyle/>
          <a:p>
            <a:pPr algn="ctr"/>
            <a:r>
              <a:rPr lang="ru-RU" sz="2800" dirty="0" smtClean="0"/>
              <a:t>На конкурс</a:t>
            </a:r>
          </a:p>
          <a:p>
            <a:pPr algn="ctr"/>
            <a:r>
              <a:rPr lang="ru-RU" sz="2800" dirty="0" smtClean="0"/>
              <a:t>«За Родину, добро и </a:t>
            </a:r>
            <a:r>
              <a:rPr lang="ru-RU" sz="2800" dirty="0" err="1" smtClean="0"/>
              <a:t>справед-ливость</a:t>
            </a:r>
            <a:r>
              <a:rPr lang="ru-RU" sz="2800" smtClean="0"/>
              <a:t>»</a:t>
            </a:r>
            <a:endParaRPr lang="ru-RU" sz="2800" dirty="0"/>
          </a:p>
        </p:txBody>
      </p:sp>
    </p:spTree>
    <p:extLst>
      <p:ext uri="{BB962C8B-B14F-4D97-AF65-F5344CB8AC3E}">
        <p14:creationId xmlns:p14="http://schemas.microsoft.com/office/powerpoint/2010/main" val="2321949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5022468"/>
            <a:ext cx="7524328" cy="1938992"/>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Нажатием кнопки мышки покрываем синим цветом (при нажатии он сам появляется) плоскость , в котором  мы далее  произведем проектирование.  В данном случае  нужны два  отверстия для пришивания ниткой.  Нажимаем на верху  слева на «Эскиз» .</a:t>
            </a:r>
            <a:endParaRPr lang="ru-RU" sz="2400" dirty="0">
              <a:latin typeface="Times New Roman" pitchFamily="18" charset="0"/>
              <a:cs typeface="Times New Roman" pitchFamily="18" charset="0"/>
            </a:endParaRPr>
          </a:p>
        </p:txBody>
      </p:sp>
      <p:cxnSp>
        <p:nvCxnSpPr>
          <p:cNvPr id="8" name="Прямая со стрелкой 7"/>
          <p:cNvCxnSpPr/>
          <p:nvPr/>
        </p:nvCxnSpPr>
        <p:spPr>
          <a:xfrm flipH="1" flipV="1">
            <a:off x="6084168" y="3657600"/>
            <a:ext cx="2304256" cy="1643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827584" y="1052736"/>
            <a:ext cx="5256584" cy="5688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378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038"/>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47665" y="3933056"/>
            <a:ext cx="7596336" cy="3416320"/>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После нажатия на  «Эскиз» активизируется панель геометрических фигур. Оттуда выбираем форму  отверстий для  нити (в данном варианте  «круг»). Ставим курсор на  плоскость проектирования и нажимаем на кнопку мышки, делаем первый круг, указываем размер круга; ставим курсор на середину следующего круга и тоже образуем круг, ставим в левой колонке радиус круга, нажимаем на зеленую галочку в верху левой колонки.</a:t>
            </a:r>
            <a:endParaRPr lang="ru-RU" sz="2400" dirty="0">
              <a:latin typeface="Times New Roman" pitchFamily="18" charset="0"/>
              <a:cs typeface="Times New Roman" pitchFamily="18" charset="0"/>
            </a:endParaRPr>
          </a:p>
        </p:txBody>
      </p:sp>
      <p:cxnSp>
        <p:nvCxnSpPr>
          <p:cNvPr id="6" name="Прямая со стрелкой 5"/>
          <p:cNvCxnSpPr/>
          <p:nvPr/>
        </p:nvCxnSpPr>
        <p:spPr>
          <a:xfrm flipH="1" flipV="1">
            <a:off x="683568" y="1124744"/>
            <a:ext cx="4464496" cy="302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flipV="1">
            <a:off x="1331640" y="476672"/>
            <a:ext cx="7200800" cy="4542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5508104" y="3501008"/>
            <a:ext cx="1944216" cy="2223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5868144" y="3657600"/>
            <a:ext cx="0" cy="2723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flipV="1">
            <a:off x="1115616" y="6021288"/>
            <a:ext cx="309634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flipV="1">
            <a:off x="539552" y="1844824"/>
            <a:ext cx="6696744" cy="48965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462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47664" y="4005064"/>
            <a:ext cx="7596336" cy="3046988"/>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Нажимаем  слева наверху на «Элементы», активизировалось панель элементов</a:t>
            </a:r>
            <a:r>
              <a:rPr lang="ru-RU" sz="2400" dirty="0">
                <a:latin typeface="Times New Roman" pitchFamily="18" charset="0"/>
                <a:cs typeface="Times New Roman" pitchFamily="18" charset="0"/>
              </a:rPr>
              <a:t>.</a:t>
            </a:r>
            <a:r>
              <a:rPr lang="ru-RU" sz="2400" dirty="0" smtClean="0">
                <a:latin typeface="Times New Roman" pitchFamily="18" charset="0"/>
                <a:cs typeface="Times New Roman" pitchFamily="18" charset="0"/>
              </a:rPr>
              <a:t> Нажимаем на верхней полоске на «Вытянутый вырез»,  из набора в левой колонке находим  «Насквозь» и оставляем его на виду. Желтые круги в эскизе это  проекции  отверстия в нижней (невидимой) части пуговицы, которые  образуются после нажатия нами  на зеленую галочку.  И давайте  нажмем на зеленую галочку.   </a:t>
            </a:r>
            <a:endParaRPr lang="ru-RU" sz="2400" dirty="0">
              <a:latin typeface="Times New Roman" pitchFamily="18" charset="0"/>
              <a:cs typeface="Times New Roman" pitchFamily="18" charset="0"/>
            </a:endParaRPr>
          </a:p>
        </p:txBody>
      </p:sp>
      <p:cxnSp>
        <p:nvCxnSpPr>
          <p:cNvPr id="6" name="Прямая со стрелкой 5"/>
          <p:cNvCxnSpPr/>
          <p:nvPr/>
        </p:nvCxnSpPr>
        <p:spPr>
          <a:xfrm flipH="1" flipV="1">
            <a:off x="323528" y="1052736"/>
            <a:ext cx="7416824"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V="1">
            <a:off x="4572000" y="3861048"/>
            <a:ext cx="1296144"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3203848" y="692696"/>
            <a:ext cx="3096344" cy="432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1403648" y="2852936"/>
            <a:ext cx="4320480"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flipV="1">
            <a:off x="323528" y="1916832"/>
            <a:ext cx="4752528" cy="4941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114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ru-RU" dirty="0" smtClean="0">
                <a:latin typeface="Times New Roman" pitchFamily="18" charset="0"/>
                <a:cs typeface="Times New Roman" pitchFamily="18" charset="0"/>
              </a:rPr>
              <a:t>Далее мы можем сделать фаску по краям или закруглить. Сделать какой-то бортик или фирменную надпись по краю(!) или на видной части, написать пароль магнитной карты на невидимой части пуговицы </a:t>
            </a:r>
            <a:r>
              <a:rPr lang="ru-RU" dirty="0" err="1" smtClean="0">
                <a:latin typeface="Times New Roman" pitchFamily="18" charset="0"/>
                <a:cs typeface="Times New Roman" pitchFamily="18" charset="0"/>
              </a:rPr>
              <a:t>и.т.д</a:t>
            </a:r>
            <a:r>
              <a:rPr lang="ru-RU" dirty="0" smtClean="0">
                <a:latin typeface="Times New Roman" pitchFamily="18" charset="0"/>
                <a:cs typeface="Times New Roman" pitchFamily="18" charset="0"/>
              </a:rPr>
              <a:t>.  Но мне сегодня срочно нужно на улице очистить от снега тропинку для бабушки. Так что все это оставляем для следующего урока.</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57200" y="5949280"/>
            <a:ext cx="8229600" cy="176883"/>
          </a:xfrm>
        </p:spPr>
        <p:txBody>
          <a:bodyPr>
            <a:normAutofit fontScale="25000" lnSpcReduction="20000"/>
          </a:bodyPr>
          <a:lstStyle/>
          <a:p>
            <a:pPr marL="0" indent="0">
              <a:buNone/>
            </a:pPr>
            <a:endParaRPr lang="ru-RU" dirty="0"/>
          </a:p>
        </p:txBody>
      </p:sp>
    </p:spTree>
    <p:extLst>
      <p:ext uri="{BB962C8B-B14F-4D97-AF65-F5344CB8AC3E}">
        <p14:creationId xmlns:p14="http://schemas.microsoft.com/office/powerpoint/2010/main" val="1630618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8"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7624" y="5733256"/>
            <a:ext cx="7956376" cy="1015663"/>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Сохраняем чертеж, написав название на «Имя файла».  Выбираем  «Тип файла» для печати на 3Д принтере  «</a:t>
            </a:r>
            <a:r>
              <a:rPr lang="en-US" dirty="0" smtClean="0">
                <a:latin typeface="Times New Roman" pitchFamily="18" charset="0"/>
                <a:cs typeface="Times New Roman" pitchFamily="18" charset="0"/>
              </a:rPr>
              <a:t>STL</a:t>
            </a:r>
            <a:r>
              <a:rPr lang="ru-RU" dirty="0" smtClean="0">
                <a:latin typeface="Times New Roman" pitchFamily="18" charset="0"/>
                <a:cs typeface="Times New Roman" pitchFamily="18" charset="0"/>
              </a:rPr>
              <a:t>» и нажимаем на «Сохранить». И вперед на 3Д принтер печатать пуговицу</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cxnSp>
        <p:nvCxnSpPr>
          <p:cNvPr id="6" name="Прямая со стрелкой 5"/>
          <p:cNvCxnSpPr/>
          <p:nvPr/>
        </p:nvCxnSpPr>
        <p:spPr>
          <a:xfrm flipV="1">
            <a:off x="1763688" y="4077072"/>
            <a:ext cx="936104"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flipV="1">
            <a:off x="2987824" y="4509120"/>
            <a:ext cx="5832648"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5165812" y="1988840"/>
            <a:ext cx="270284" cy="425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flipV="1">
            <a:off x="6012160" y="5517232"/>
            <a:ext cx="2376264" cy="723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276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098" name="Picture 2" descr="C:\Users\Фарит\Desktop\для физиков\ёлка в 3д.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43750" y="0"/>
            <a:ext cx="2000250" cy="3416320"/>
          </a:xfrm>
          <a:prstGeom prst="rect">
            <a:avLst/>
          </a:prstGeom>
          <a:noFill/>
        </p:spPr>
        <p:txBody>
          <a:bodyPr wrap="square" rtlCol="0">
            <a:spAutoFit/>
          </a:bodyPr>
          <a:lstStyle/>
          <a:p>
            <a:pPr algn="just"/>
            <a:r>
              <a:rPr lang="ru-RU" sz="3600" dirty="0" smtClean="0">
                <a:latin typeface="Times New Roman" pitchFamily="18" charset="0"/>
                <a:cs typeface="Times New Roman" pitchFamily="18" charset="0"/>
              </a:rPr>
              <a:t>Все эти фигурки </a:t>
            </a:r>
            <a:r>
              <a:rPr lang="ru-RU" sz="3600" dirty="0" err="1" smtClean="0">
                <a:latin typeface="Times New Roman" pitchFamily="18" charset="0"/>
                <a:cs typeface="Times New Roman" pitchFamily="18" charset="0"/>
              </a:rPr>
              <a:t>напечата-ны</a:t>
            </a:r>
            <a:r>
              <a:rPr lang="ru-RU" sz="3600" dirty="0" smtClean="0">
                <a:latin typeface="Times New Roman" pitchFamily="18" charset="0"/>
                <a:cs typeface="Times New Roman" pitchFamily="18" charset="0"/>
              </a:rPr>
              <a:t> нами на 3Д принтере</a:t>
            </a:r>
            <a:endParaRPr lang="ru-RU" sz="3600" dirty="0">
              <a:latin typeface="Times New Roman" pitchFamily="18" charset="0"/>
              <a:cs typeface="Times New Roman" pitchFamily="18" charset="0"/>
            </a:endParaRPr>
          </a:p>
        </p:txBody>
      </p:sp>
      <p:sp>
        <p:nvSpPr>
          <p:cNvPr id="5" name="TextBox 4"/>
          <p:cNvSpPr txBox="1"/>
          <p:nvPr/>
        </p:nvSpPr>
        <p:spPr>
          <a:xfrm>
            <a:off x="0" y="0"/>
            <a:ext cx="2000250" cy="4524315"/>
          </a:xfrm>
          <a:prstGeom prst="rect">
            <a:avLst/>
          </a:prstGeom>
          <a:noFill/>
        </p:spPr>
        <p:txBody>
          <a:bodyPr wrap="square" rtlCol="0">
            <a:spAutoFit/>
          </a:bodyPr>
          <a:lstStyle/>
          <a:p>
            <a:pPr algn="just"/>
            <a:r>
              <a:rPr lang="ru-RU" sz="3600" dirty="0" err="1" smtClean="0">
                <a:latin typeface="Times New Roman" pitchFamily="18" charset="0"/>
                <a:cs typeface="Times New Roman" pitchFamily="18" charset="0"/>
              </a:rPr>
              <a:t>Новогод-няя</a:t>
            </a:r>
            <a:r>
              <a:rPr lang="ru-RU" sz="3600" dirty="0" smtClean="0">
                <a:latin typeface="Times New Roman" pitchFamily="18" charset="0"/>
                <a:cs typeface="Times New Roman" pitchFamily="18" charset="0"/>
              </a:rPr>
              <a:t> Ёлка установ-ленная в этом новом году у нас дома</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870660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0" y="332656"/>
            <a:ext cx="9144000" cy="3959944"/>
          </a:xfrm>
        </p:spPr>
        <p:txBody>
          <a:bodyPr/>
          <a:lstStyle/>
          <a:p>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smtClean="0">
                <a:latin typeface="Times New Roman" pitchFamily="18" charset="0"/>
                <a:cs typeface="Times New Roman" pitchFamily="18" charset="0"/>
              </a:rPr>
              <a:t>МЫ </a:t>
            </a:r>
            <a:r>
              <a:rPr lang="ru-RU" sz="3600" dirty="0">
                <a:latin typeface="Times New Roman" pitchFamily="18" charset="0"/>
                <a:cs typeface="Times New Roman" pitchFamily="18" charset="0"/>
              </a:rPr>
              <a:t>желаем Всем чистого и мирного неба, счастья, крепкого здоровья, удачи и чтобы все Ваши увлечения были полезными для людей и общества. И пусть ружья стреляют только в спортивных состязаниях и в художественных фильмах.</a:t>
            </a:r>
            <a:br>
              <a:rPr lang="ru-RU" sz="3600" dirty="0">
                <a:latin typeface="Times New Roman" pitchFamily="18" charset="0"/>
                <a:cs typeface="Times New Roman" pitchFamily="18" charset="0"/>
              </a:rPr>
            </a:br>
            <a:r>
              <a:rPr lang="ru-RU" sz="3600" dirty="0"/>
              <a:t> </a:t>
            </a:r>
            <a:br>
              <a:rPr lang="ru-RU" sz="3600" dirty="0"/>
            </a:br>
            <a:r>
              <a:rPr lang="ru-RU" sz="3600" dirty="0"/>
              <a:t/>
            </a:r>
            <a:br>
              <a:rPr lang="ru-RU" sz="3600" dirty="0"/>
            </a:br>
            <a:r>
              <a:rPr lang="ru-RU" sz="3600" dirty="0"/>
              <a:t>С наилучшими </a:t>
            </a:r>
            <a:r>
              <a:rPr lang="ru-RU" sz="3600" dirty="0" smtClean="0"/>
              <a:t>пожеланиями </a:t>
            </a:r>
            <a:r>
              <a:rPr lang="ru-RU" sz="3600" dirty="0" err="1" smtClean="0"/>
              <a:t>Загидуллина</a:t>
            </a:r>
            <a:r>
              <a:rPr lang="ru-RU" sz="3600" dirty="0" smtClean="0"/>
              <a:t> </a:t>
            </a:r>
            <a:r>
              <a:rPr lang="ru-RU" sz="3600" dirty="0" err="1" smtClean="0"/>
              <a:t>Аугуль</a:t>
            </a:r>
            <a:r>
              <a:rPr lang="ru-RU" sz="3600" dirty="0" smtClean="0"/>
              <a:t> </a:t>
            </a:r>
            <a:r>
              <a:rPr lang="ru-RU" sz="3600" dirty="0" err="1" smtClean="0"/>
              <a:t>Разилевна</a:t>
            </a:r>
            <a:r>
              <a:rPr lang="ru-RU" sz="3600" dirty="0" smtClean="0"/>
              <a:t>  и</a:t>
            </a:r>
            <a:r>
              <a:rPr lang="ru-RU" sz="3600" dirty="0"/>
              <a:t/>
            </a:r>
            <a:br>
              <a:rPr lang="ru-RU" sz="3600" dirty="0"/>
            </a:br>
            <a:r>
              <a:rPr lang="ru-RU" sz="3600" dirty="0"/>
              <a:t> </a:t>
            </a:r>
            <a:r>
              <a:rPr lang="ru-RU" sz="3600" dirty="0" smtClean="0"/>
              <a:t>Фарит Валеев.</a:t>
            </a:r>
            <a:r>
              <a:rPr lang="ru-RU" sz="3600" dirty="0"/>
              <a:t/>
            </a:r>
            <a:br>
              <a:rPr lang="ru-RU" sz="3600" dirty="0"/>
            </a:br>
            <a:r>
              <a:rPr lang="ru-RU" sz="3600" dirty="0" smtClean="0"/>
              <a:t> </a:t>
            </a:r>
            <a:r>
              <a:rPr lang="ru-RU" sz="3600" dirty="0"/>
              <a:t>Всем спасибо за внимание!                                           </a:t>
            </a:r>
          </a:p>
        </p:txBody>
      </p:sp>
      <p:sp>
        <p:nvSpPr>
          <p:cNvPr id="104455" name="Rectangle 7"/>
          <p:cNvSpPr>
            <a:spLocks noGrp="1" noRot="1" noChangeArrowheads="1"/>
          </p:cNvSpPr>
          <p:nvPr>
            <p:ph type="body" idx="1"/>
          </p:nvPr>
        </p:nvSpPr>
        <p:spPr>
          <a:xfrm>
            <a:off x="0" y="1268413"/>
            <a:ext cx="9144000" cy="5589587"/>
          </a:xfrm>
        </p:spPr>
        <p:txBody>
          <a:bodyPr/>
          <a:lstStyle/>
          <a:p>
            <a:pPr>
              <a:buFont typeface="Wingdings" pitchFamily="2" charset="2"/>
              <a:buNone/>
            </a:pPr>
            <a:endParaRPr lang="ru-RU" dirty="0"/>
          </a:p>
        </p:txBody>
      </p:sp>
      <p:sp>
        <p:nvSpPr>
          <p:cNvPr id="104457" name="Text Box 9"/>
          <p:cNvSpPr txBox="1">
            <a:spLocks noChangeArrowheads="1"/>
          </p:cNvSpPr>
          <p:nvPr/>
        </p:nvSpPr>
        <p:spPr bwMode="auto">
          <a:xfrm>
            <a:off x="2124075" y="3573463"/>
            <a:ext cx="55435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ru-RU" sz="3600" dirty="0" smtClean="0">
                <a:solidFill>
                  <a:srgbClr val="FF0000"/>
                </a:solidFill>
                <a:latin typeface="Arial Black" pitchFamily="34" charset="0"/>
              </a:rPr>
              <a:t>2016 – год кино в России</a:t>
            </a:r>
          </a:p>
        </p:txBody>
      </p:sp>
    </p:spTree>
    <p:extLst>
      <p:ext uri="{BB962C8B-B14F-4D97-AF65-F5344CB8AC3E}">
        <p14:creationId xmlns:p14="http://schemas.microsoft.com/office/powerpoint/2010/main" val="428800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44824"/>
          </a:xfrm>
        </p:spPr>
        <p:txBody>
          <a:bodyPr>
            <a:normAutofit fontScale="90000"/>
          </a:bodyPr>
          <a:lstStyle/>
          <a:p>
            <a:r>
              <a:rPr lang="ru-RU" dirty="0" smtClean="0">
                <a:latin typeface="Times New Roman" pitchFamily="18" charset="0"/>
                <a:cs typeface="Times New Roman" pitchFamily="18" charset="0"/>
              </a:rPr>
              <a:t>Мы предложим Вам обучающую презентацию в программе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r>
              <a:rPr lang="en-US" dirty="0">
                <a:latin typeface="Times New Roman" pitchFamily="18" charset="0"/>
                <a:cs typeface="Times New Roman" pitchFamily="18" charset="0"/>
              </a:rPr>
              <a:t>Solid Works 2013</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ru-RU"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975" t="66918" r="21768"/>
          <a:stretch/>
        </p:blipFill>
        <p:spPr bwMode="auto">
          <a:xfrm>
            <a:off x="0" y="1844824"/>
            <a:ext cx="9144000" cy="498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040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6" y="260648"/>
            <a:ext cx="9144000" cy="1156990"/>
          </a:xfrm>
        </p:spPr>
        <p:txBody>
          <a:bodyPr>
            <a:normAutofit fontScale="90000"/>
          </a:bodyPr>
          <a:lstStyle/>
          <a:p>
            <a:r>
              <a:rPr lang="ru-RU" dirty="0" smtClean="0">
                <a:latin typeface="Times New Roman" pitchFamily="18" charset="0"/>
                <a:cs typeface="Times New Roman" pitchFamily="18" charset="0"/>
              </a:rPr>
              <a:t>Многие из Вас наверно имеют 3Д принтеры, но не могут чертить в нужной форме для быстрой печати 3Д чертежи.</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0" y="1916832"/>
            <a:ext cx="9144000" cy="4941168"/>
          </a:xfrm>
        </p:spPr>
        <p:txBody>
          <a:bodyPr/>
          <a:lstStyle/>
          <a:p>
            <a:pPr algn="just"/>
            <a:r>
              <a:rPr lang="ru-RU" dirty="0" smtClean="0">
                <a:latin typeface="Times New Roman" pitchFamily="18" charset="0"/>
                <a:cs typeface="Times New Roman" pitchFamily="18" charset="0"/>
              </a:rPr>
              <a:t>Сегодня мы хотим Вас немного ознакомить, а может быть и научить чертить 3Д чертежи в программе </a:t>
            </a:r>
            <a:r>
              <a:rPr lang="en-US" dirty="0">
                <a:latin typeface="Times New Roman" pitchFamily="18" charset="0"/>
                <a:cs typeface="Times New Roman" pitchFamily="18" charset="0"/>
              </a:rPr>
              <a:t>Solid </a:t>
            </a:r>
            <a:r>
              <a:rPr lang="en-US" dirty="0" smtClean="0">
                <a:latin typeface="Times New Roman" pitchFamily="18" charset="0"/>
                <a:cs typeface="Times New Roman" pitchFamily="18" charset="0"/>
              </a:rPr>
              <a:t>Works</a:t>
            </a:r>
            <a:r>
              <a:rPr lang="ru-RU" dirty="0" smtClean="0">
                <a:latin typeface="Times New Roman" pitchFamily="18" charset="0"/>
                <a:cs typeface="Times New Roman" pitchFamily="18" charset="0"/>
              </a:rPr>
              <a:t>. Вы сможете создавать, визуализировать, редактировать модели и 3Д чертежи моделей в этой прекрасной программе.</a:t>
            </a:r>
          </a:p>
          <a:p>
            <a:pPr algn="just"/>
            <a:r>
              <a:rPr lang="ru-RU" dirty="0" smtClean="0">
                <a:latin typeface="Times New Roman" pitchFamily="18" charset="0"/>
                <a:cs typeface="Times New Roman" pitchFamily="18" charset="0"/>
              </a:rPr>
              <a:t>В программе есть возможность не только создания чертежа, но и сборки их в  единый механизм.     </a:t>
            </a: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111433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728192"/>
          </a:xfrm>
        </p:spPr>
        <p:txBody>
          <a:bodyPr>
            <a:normAutofit fontScale="90000"/>
          </a:bodyPr>
          <a:lstStyle/>
          <a:p>
            <a:r>
              <a:rPr lang="ru-RU" dirty="0" smtClean="0">
                <a:latin typeface="Times New Roman" pitchFamily="18" charset="0"/>
                <a:cs typeface="Times New Roman" pitchFamily="18" charset="0"/>
              </a:rPr>
              <a:t>И так Вы божьей помощью установили на свой компьютер (ноутбук) одну из версий указанной  программы.</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0" y="1772816"/>
            <a:ext cx="9144000" cy="5085184"/>
          </a:xfrm>
        </p:spPr>
        <p:txBody>
          <a:bodyPr>
            <a:normAutofit/>
          </a:bodyPr>
          <a:lstStyle/>
          <a:p>
            <a:pPr algn="ctr"/>
            <a:r>
              <a:rPr lang="ru-RU" sz="4800" dirty="0" smtClean="0">
                <a:latin typeface="Times New Roman" pitchFamily="18" charset="0"/>
                <a:cs typeface="Times New Roman" pitchFamily="18" charset="0"/>
              </a:rPr>
              <a:t>Мы в своем варианте покажем Вам </a:t>
            </a:r>
            <a:r>
              <a:rPr lang="en-US" sz="4800" dirty="0">
                <a:latin typeface="Times New Roman" pitchFamily="18" charset="0"/>
                <a:cs typeface="Times New Roman" pitchFamily="18" charset="0"/>
              </a:rPr>
              <a:t>Solid </a:t>
            </a:r>
            <a:r>
              <a:rPr lang="en-US" sz="4800" dirty="0" smtClean="0">
                <a:latin typeface="Times New Roman" pitchFamily="18" charset="0"/>
                <a:cs typeface="Times New Roman" pitchFamily="18" charset="0"/>
              </a:rPr>
              <a:t>Works</a:t>
            </a:r>
            <a:r>
              <a:rPr lang="ru-RU" sz="4800" dirty="0" smtClean="0">
                <a:latin typeface="Times New Roman" pitchFamily="18" charset="0"/>
                <a:cs typeface="Times New Roman" pitchFamily="18" charset="0"/>
              </a:rPr>
              <a:t> 2013. В следующем слайде Вы увидите уже открытую программу для начало работы. И так, удачи Вам!</a:t>
            </a:r>
            <a:endParaRPr lang="ru-RU" sz="4800" dirty="0">
              <a:latin typeface="Times New Roman" pitchFamily="18" charset="0"/>
              <a:cs typeface="Times New Roman" pitchFamily="18" charset="0"/>
            </a:endParaRPr>
          </a:p>
        </p:txBody>
      </p:sp>
    </p:spTree>
    <p:extLst>
      <p:ext uri="{BB962C8B-B14F-4D97-AF65-F5344CB8AC3E}">
        <p14:creationId xmlns:p14="http://schemas.microsoft.com/office/powerpoint/2010/main" val="310355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164" y="848976"/>
            <a:ext cx="7158178" cy="369332"/>
          </a:xfrm>
          <a:prstGeom prst="rect">
            <a:avLst/>
          </a:prstGeom>
          <a:noFill/>
        </p:spPr>
        <p:txBody>
          <a:bodyPr wrap="square" rtlCol="0">
            <a:spAutoFit/>
          </a:bodyPr>
          <a:lstStyle/>
          <a:p>
            <a:r>
              <a:rPr lang="ru-RU" dirty="0" smtClean="0"/>
              <a:t>Нажимаем левой кнопкой мышки на «создать файл»</a:t>
            </a:r>
            <a:endParaRPr lang="ru-RU" dirty="0"/>
          </a:p>
        </p:txBody>
      </p:sp>
      <p:cxnSp>
        <p:nvCxnSpPr>
          <p:cNvPr id="6" name="Прямая со стрелкой 5"/>
          <p:cNvCxnSpPr/>
          <p:nvPr/>
        </p:nvCxnSpPr>
        <p:spPr>
          <a:xfrm flipH="1" flipV="1">
            <a:off x="1187624" y="116632"/>
            <a:ext cx="3168352" cy="917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85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a:t>
            </a:r>
            <a:endParaRPr lang="ru-RU" dirty="0"/>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22"/>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79713" y="1412776"/>
            <a:ext cx="7164288" cy="646331"/>
          </a:xfrm>
          <a:prstGeom prst="rect">
            <a:avLst/>
          </a:prstGeom>
          <a:noFill/>
        </p:spPr>
        <p:txBody>
          <a:bodyPr wrap="square" rtlCol="0">
            <a:spAutoFit/>
          </a:bodyPr>
          <a:lstStyle/>
          <a:p>
            <a:r>
              <a:rPr lang="ru-RU" dirty="0" smtClean="0"/>
              <a:t>Для начало начнем с проектирования  «Детали». Нажимаем на «Деталь» и далее  на «ОК» </a:t>
            </a:r>
            <a:endParaRPr lang="ru-RU" dirty="0"/>
          </a:p>
        </p:txBody>
      </p:sp>
      <p:cxnSp>
        <p:nvCxnSpPr>
          <p:cNvPr id="6" name="Прямая со стрелкой 5"/>
          <p:cNvCxnSpPr/>
          <p:nvPr/>
        </p:nvCxnSpPr>
        <p:spPr>
          <a:xfrm flipH="1">
            <a:off x="3745714" y="1735941"/>
            <a:ext cx="2819164" cy="1621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572000" y="2059107"/>
            <a:ext cx="216024" cy="3962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197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3" y="3068960"/>
            <a:ext cx="7524327" cy="3539430"/>
          </a:xfrm>
          <a:prstGeom prst="rect">
            <a:avLst/>
          </a:prstGeom>
          <a:noFill/>
        </p:spPr>
        <p:txBody>
          <a:bodyPr wrap="square" rtlCol="0">
            <a:spAutoFit/>
          </a:bodyPr>
          <a:lstStyle/>
          <a:p>
            <a:pPr algn="just"/>
            <a:r>
              <a:rPr lang="ru-RU" sz="2800" dirty="0" smtClean="0">
                <a:latin typeface="Times New Roman" pitchFamily="18" charset="0"/>
                <a:cs typeface="Times New Roman" pitchFamily="18" charset="0"/>
              </a:rPr>
              <a:t>Перед Вами откроется «Чертежное пространство».  Начнем с 3Д черчения эскиза Вашей детали. Для этого Вам  придется нажать на «Эскиз» и выбрать по «пространственному кубу»  плоскость в котором Вы желаете проектировать Вашу деталь. Войдя в куб Вы увидите все три возможные  проектируемые (проецируемые) плоскости. </a:t>
            </a:r>
            <a:endParaRPr lang="ru-RU" sz="2800" dirty="0">
              <a:latin typeface="Times New Roman" pitchFamily="18" charset="0"/>
              <a:cs typeface="Times New Roman" pitchFamily="18" charset="0"/>
            </a:endParaRPr>
          </a:p>
        </p:txBody>
      </p:sp>
      <p:cxnSp>
        <p:nvCxnSpPr>
          <p:cNvPr id="6" name="Прямая со стрелкой 5"/>
          <p:cNvCxnSpPr/>
          <p:nvPr/>
        </p:nvCxnSpPr>
        <p:spPr>
          <a:xfrm flipH="1" flipV="1">
            <a:off x="755576" y="1124744"/>
            <a:ext cx="2304256"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H="1" flipV="1">
            <a:off x="5182344" y="1268760"/>
            <a:ext cx="1584176"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769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66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37928" y="3284984"/>
            <a:ext cx="7506072" cy="2862322"/>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И так, предположим Вы  безвозвратно потеряли модную, ценную, круглую пуговицу от рабочей фуфайки.  У Вас есть  образец пуговицы для снятия всех размеров. У на одной руке микрометр (штангенциркуль), а на другой мышка. Пуговица  правильной круглой геометрической формы. Нажимаем  на верхней левой инструментальной панно круг,  чертим на плоскости (она сама чертиться) фигуру. В левой колонке  внизу указываем радиус (при другой геометрической форме другие размеры). Нажимаем слева  наверху на зеленую галочку.  </a:t>
            </a:r>
            <a:endParaRPr lang="ru-RU" sz="2000" dirty="0">
              <a:latin typeface="Times New Roman" pitchFamily="18" charset="0"/>
              <a:cs typeface="Times New Roman" pitchFamily="18" charset="0"/>
            </a:endParaRPr>
          </a:p>
        </p:txBody>
      </p:sp>
      <p:cxnSp>
        <p:nvCxnSpPr>
          <p:cNvPr id="6" name="Прямая со стрелкой 5"/>
          <p:cNvCxnSpPr/>
          <p:nvPr/>
        </p:nvCxnSpPr>
        <p:spPr>
          <a:xfrm flipH="1" flipV="1">
            <a:off x="1331640" y="188640"/>
            <a:ext cx="3672408" cy="4973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flipV="1">
            <a:off x="6012160" y="3284984"/>
            <a:ext cx="1440160" cy="1764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1115616" y="4797152"/>
            <a:ext cx="691276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467544" y="1556792"/>
            <a:ext cx="3672408" cy="4464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995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3" y="4581128"/>
            <a:ext cx="7524328" cy="2677656"/>
          </a:xfrm>
          <a:prstGeom prst="rect">
            <a:avLst/>
          </a:prstGeom>
          <a:noFill/>
        </p:spPr>
        <p:txBody>
          <a:bodyPr wrap="square" rtlCol="0">
            <a:spAutoFit/>
          </a:bodyPr>
          <a:lstStyle/>
          <a:p>
            <a:pPr algn="just"/>
            <a:r>
              <a:rPr lang="ru-RU" sz="2800" dirty="0" smtClean="0">
                <a:latin typeface="Times New Roman" pitchFamily="18" charset="0"/>
                <a:cs typeface="Times New Roman" pitchFamily="18" charset="0"/>
              </a:rPr>
              <a:t>Нажимаем слева наверху на «Элементы» ,  и далее том же в углу на «Вытянутая бобышка». Указываем на левой колонке размер вытягивания, то есть толщина  пуговицы. В конце нажимаем слева на верху на зеленую галочку.</a:t>
            </a:r>
            <a:endParaRPr lang="ru-RU" sz="2800" dirty="0">
              <a:latin typeface="Times New Roman" pitchFamily="18" charset="0"/>
              <a:cs typeface="Times New Roman" pitchFamily="18" charset="0"/>
            </a:endParaRPr>
          </a:p>
        </p:txBody>
      </p:sp>
      <p:cxnSp>
        <p:nvCxnSpPr>
          <p:cNvPr id="6" name="Прямая со стрелкой 5"/>
          <p:cNvCxnSpPr/>
          <p:nvPr/>
        </p:nvCxnSpPr>
        <p:spPr>
          <a:xfrm flipH="1" flipV="1">
            <a:off x="251520" y="1052736"/>
            <a:ext cx="7308813" cy="3816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flipV="1">
            <a:off x="395538" y="692696"/>
            <a:ext cx="7164795" cy="4608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1619672" y="3598168"/>
            <a:ext cx="6641459" cy="2187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395537" y="1916832"/>
            <a:ext cx="8064896" cy="4680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26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680</Words>
  <Application>Microsoft Office PowerPoint</Application>
  <PresentationFormat>Экран (4:3)</PresentationFormat>
  <Paragraphs>25</Paragraphs>
  <Slides>16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Тема Office</vt:lpstr>
      <vt:lpstr>Облака</vt:lpstr>
      <vt:lpstr>Презентация PowerPoint</vt:lpstr>
      <vt:lpstr>Мы предложим Вам обучающую презентацию в программе   Solid Works 2013</vt:lpstr>
      <vt:lpstr>Многие из Вас наверно имеют 3Д принтеры, но не могут чертить в нужной форме для быстрой печати 3Д чертежи.</vt:lpstr>
      <vt:lpstr>И так Вы божьей помощью установили на свой компьютер (ноутбук) одну из версий указанной  программы.</vt:lpstr>
      <vt:lpstr>Презентация PowerPoint</vt:lpstr>
      <vt:lpst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Далее мы можем сделать фаску по краям или закруглить. Сделать какой-то бортик или фирменную надпись по краю(!) или на видной части, написать пароль магнитной карты на невидимой части пуговицы и.т.д.  Но мне сегодня срочно нужно на улице очистить от снега тропинку для бабушки. Так что все это оставляем для следующего урока.</vt:lpstr>
      <vt:lpstr>Презентация PowerPoint</vt:lpstr>
      <vt:lpstr>Презентация PowerPoint</vt:lpstr>
      <vt:lpstr>    МЫ желаем Всем чистого и мирного неба, счастья, крепкого здоровья, удачи и чтобы все Ваши увлечения были полезными для людей и общества. И пусть ружья стреляют только в спортивных состязаниях и в художественных фильмах.    С наилучшими пожеланиями Загидуллина Аугуль Разилевна  и  Фарит Валеев.  Всем 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фарит</dc:creator>
  <cp:lastModifiedBy>фарит</cp:lastModifiedBy>
  <cp:revision>54</cp:revision>
  <dcterms:created xsi:type="dcterms:W3CDTF">2014-03-15T14:38:23Z</dcterms:created>
  <dcterms:modified xsi:type="dcterms:W3CDTF">2016-01-22T08:30:08Z</dcterms:modified>
</cp:coreProperties>
</file>